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-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B1A33-3A35-4F81-BC2C-B59C8F3F32D8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3B533-2F84-4D8F-8CAB-FE1BD4B9F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0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41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9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3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33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3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16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5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2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DC6D60-92A3-42D4-A875-72410E390034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E4E5A4-C6D3-471C-9C5F-6CABB00B9C6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9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общеобразовательных организаций Тамбовского района к переходу на обучение в соответствии с обновленными ФГОС НОО и ООО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просвещения РФ от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31.05.2021 № 286 «Об утверждении федерального государственного образовательного стандарта начального общего образования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просвещения РФ от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31.05.2021 № 287 «Об утверждении федерального государственного образовательного стандарта основного общего образования»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565" y="775855"/>
            <a:ext cx="10424161" cy="5209309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https://edsoo.ru/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единое содержание общего образования, где размещены проекты примерных основных образовательных программ НОО и ООО, конструктор рабочих программ по учебным предметам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634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во втором полугодии планируются КПК для учителей и руководителей по программам Академии «Просвещение» (учителя 1-х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5-х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физики, химии, информатики, обществознания, ОБЖ);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апробации примерных рабочих программ по учебным предметам (9 школ, 22 учителя). В апробации от Тамбовского района принимает участие 1 класс МАОУ Новоалександровская СОШ, учитель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Вольская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Владимировна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0612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Первостепенные задачи на муниципальном и школьном уровнях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92728"/>
            <a:ext cx="10058400" cy="66778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Создать муниципальные и школьные координационные группы (приказы). 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отдела образования 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группе по введению обновленных ФГОС НОО и ООО в общеобразовательных организациях Тамбовского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 от 10.01.2022 № 4.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и утвердить планы мероприятий по введению обновленных ФГОС НОО и ООО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внести в планы всех методических советов, методических объединений мероприятия, направленные на подготовку к введению ФГОС НОО и ООО (протоколы);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мониторинг условий реализации основных образовательных программ (аналитические справки), выявление дефицитов;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анализ плана закупок учебников на 2022 г.;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подготовить списки учителей 1-х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5-х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физики, химии, информатики, обществознания,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ОБЖ; анализ плана курсовой подготовки.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116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287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О подготовке общеобразовательных организаций Тамбовского района к переходу на обучение в соответствии с обновленными ФГОС НОО и ООО</vt:lpstr>
      <vt:lpstr>Напоминание </vt:lpstr>
      <vt:lpstr>Презентация PowerPoint</vt:lpstr>
      <vt:lpstr>На региональном уровне </vt:lpstr>
      <vt:lpstr>Первостепенные задачи на муниципальном и школьном уровнях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общеобразовательных организаций Тамбовского района к переходу на обучение в соответствии с обновленными ФГОС НОО и ООО</dc:title>
  <dc:creator>Freezorger</dc:creator>
  <cp:lastModifiedBy>Freezorger</cp:lastModifiedBy>
  <cp:revision>8</cp:revision>
  <dcterms:created xsi:type="dcterms:W3CDTF">2022-01-12T01:29:27Z</dcterms:created>
  <dcterms:modified xsi:type="dcterms:W3CDTF">2022-01-12T04:57:20Z</dcterms:modified>
</cp:coreProperties>
</file>