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1459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0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8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1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1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5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5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0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4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5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8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4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BF19-342D-473E-B5DB-FAF0EFFB4A26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B058-BF86-40D3-9241-7740E6FED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4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диагностических работ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классов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(октябрь 2023)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1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T Norms ExtraBold" panose="02000503040000020004" pitchFamily="50" charset="-52"/>
              </a:rPr>
              <a:t>Результаты ЕГЭ 2019-2023 годы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4277" y="1243583"/>
            <a:ext cx="4528587" cy="550320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ЕГЭ 2024</a:t>
            </a:r>
          </a:p>
          <a:p>
            <a:pPr marL="0" indent="0" algn="ctr">
              <a:buNone/>
            </a:pP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преодолели минимальный порог: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 –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П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–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0;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– до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ru-RU" sz="3200" dirty="0" smtClean="0">
                <a:latin typeface="TT Norms Regular" panose="02000503030000020003"/>
              </a:rPr>
              <a:t>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5372"/>
              </p:ext>
            </p:extLst>
          </p:nvPr>
        </p:nvGraphicFramePr>
        <p:xfrm>
          <a:off x="484633" y="996696"/>
          <a:ext cx="5788152" cy="57571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18169"/>
                <a:gridCol w="704726"/>
                <a:gridCol w="704726"/>
                <a:gridCol w="930238"/>
                <a:gridCol w="695329"/>
                <a:gridCol w="704726"/>
                <a:gridCol w="930238"/>
              </a:tblGrid>
              <a:tr h="552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rgbClr val="FF9999"/>
                    </a:solidFill>
                  </a:tcPr>
                </a:tc>
              </a:tr>
              <a:tr h="3264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4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от 80 до 100 баллов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</a:tr>
              <a:tr h="326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6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47135"/>
            <a:ext cx="11123141" cy="63019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обучающихся 11-классов в разрезе каждой образовательной организации, планирующих проходить государственную итоговую аттестацию по профильной математике,  физике, химии, биологии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630801"/>
              </p:ext>
            </p:extLst>
          </p:nvPr>
        </p:nvGraphicFramePr>
        <p:xfrm>
          <a:off x="716693" y="902042"/>
          <a:ext cx="11145794" cy="5922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1077"/>
                <a:gridCol w="694293"/>
                <a:gridCol w="895489"/>
                <a:gridCol w="734698"/>
                <a:gridCol w="804786"/>
                <a:gridCol w="591221"/>
                <a:gridCol w="634924"/>
                <a:gridCol w="812206"/>
                <a:gridCol w="577203"/>
                <a:gridCol w="796253"/>
                <a:gridCol w="729049"/>
                <a:gridCol w="741405"/>
                <a:gridCol w="803190"/>
              </a:tblGrid>
              <a:tr h="464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Профильная математика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(базовая)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Новоалександровская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бол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33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Придорожное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42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Жариковская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Куропатинская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7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Николаевская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64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 филиал с. Лозовое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7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1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7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Лазаревка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643474"/>
              </p:ext>
            </p:extLst>
          </p:nvPr>
        </p:nvGraphicFramePr>
        <p:xfrm>
          <a:off x="521210" y="356620"/>
          <a:ext cx="11411711" cy="5810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223"/>
                <a:gridCol w="1853565"/>
                <a:gridCol w="915616"/>
                <a:gridCol w="1161270"/>
                <a:gridCol w="1177305"/>
                <a:gridCol w="1433384"/>
                <a:gridCol w="1606378"/>
                <a:gridCol w="1231970"/>
              </a:tblGrid>
              <a:tr h="5767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2652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Биология/ 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42,42%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3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4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5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0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Жариковская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744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Куропатинская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15,15%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Лозовое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21,21%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4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0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545172"/>
              </p:ext>
            </p:extLst>
          </p:nvPr>
        </p:nvGraphicFramePr>
        <p:xfrm>
          <a:off x="796290" y="355314"/>
          <a:ext cx="10967344" cy="5625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604"/>
                <a:gridCol w="1299094"/>
                <a:gridCol w="999302"/>
                <a:gridCol w="1174180"/>
                <a:gridCol w="1473972"/>
                <a:gridCol w="1473972"/>
                <a:gridCol w="1399023"/>
                <a:gridCol w="1149197"/>
              </a:tblGrid>
              <a:tr h="7505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349515">
                <a:tc rowSpan="8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Физика/ 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31,82%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5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5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81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Косицынская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61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31,82%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6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6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8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994374"/>
              </p:ext>
            </p:extLst>
          </p:nvPr>
        </p:nvGraphicFramePr>
        <p:xfrm>
          <a:off x="538734" y="400653"/>
          <a:ext cx="10982706" cy="6146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016"/>
                <a:gridCol w="1326771"/>
                <a:gridCol w="884513"/>
                <a:gridCol w="1277630"/>
                <a:gridCol w="1523327"/>
                <a:gridCol w="1523327"/>
                <a:gridCol w="1375910"/>
                <a:gridCol w="1130212"/>
              </a:tblGrid>
              <a:tr h="7531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612215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 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7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2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7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75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Куропатинская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19,05%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5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Лозовое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7579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4275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07736"/>
              </p:ext>
            </p:extLst>
          </p:nvPr>
        </p:nvGraphicFramePr>
        <p:xfrm>
          <a:off x="778446" y="400399"/>
          <a:ext cx="10911045" cy="6061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5326"/>
                <a:gridCol w="1510893"/>
                <a:gridCol w="1200633"/>
                <a:gridCol w="1985663"/>
                <a:gridCol w="1809609"/>
                <a:gridCol w="1598921"/>
              </a:tblGrid>
              <a:tr h="571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Тамбовская СОШ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Б/ 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Жариковская СОШ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Козьмодемьяновская СОШ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63,67%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Косицынская СОШ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Куропатинская СОШ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Лермонтовская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Лозовое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Новоалександровская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Толстовская СОШ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Придорожное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7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37523"/>
              </p:ext>
            </p:extLst>
          </p:nvPr>
        </p:nvGraphicFramePr>
        <p:xfrm>
          <a:off x="823467" y="415510"/>
          <a:ext cx="11014305" cy="5046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6313"/>
                <a:gridCol w="1347243"/>
                <a:gridCol w="779983"/>
                <a:gridCol w="1229064"/>
                <a:gridCol w="981557"/>
                <a:gridCol w="1654016"/>
                <a:gridCol w="1524337"/>
                <a:gridCol w="1181792"/>
              </a:tblGrid>
              <a:tr h="7414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7223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Косицынская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П/ 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3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Куропатинская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8057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Новоалександровская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223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6807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Садовская СОШ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99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621071"/>
              </p:ext>
            </p:extLst>
          </p:nvPr>
        </p:nvGraphicFramePr>
        <p:xfrm>
          <a:off x="993688" y="440435"/>
          <a:ext cx="10374528" cy="585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628"/>
                <a:gridCol w="1680382"/>
                <a:gridCol w="949781"/>
                <a:gridCol w="2021328"/>
                <a:gridCol w="1729088"/>
                <a:gridCol w="1607321"/>
              </a:tblGrid>
              <a:tr h="561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Суммарный 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язык/ 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Жариковская СОШ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67,14%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Козьмодемьяновская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Косицынская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Куропатинская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Лермонтовская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65,71%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Лозовое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Новоалександровская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Раздольненская СОШ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62,86%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Толстовская СОШ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с. Придорожное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1093</Words>
  <Application>Microsoft Office PowerPoint</Application>
  <PresentationFormat>Широкоэкранный</PresentationFormat>
  <Paragraphs>809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TT Norms ExtraBold</vt:lpstr>
      <vt:lpstr>TT Norms Regular</vt:lpstr>
      <vt:lpstr>Тема Office</vt:lpstr>
      <vt:lpstr>Результаты диагностических работ  11 классов (октябрь 2023)</vt:lpstr>
      <vt:lpstr>Результаты ЕГЭ 2019-2023 годы </vt:lpstr>
      <vt:lpstr>Сведения о количестве обучающихся 11-классов в разрезе каждой образовательной организации, планирующих проходить государственную итоговую аттестацию по профильной математике,  физике, химии,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диагностических работ  11 классов</dc:title>
  <dc:creator>Freezorger</dc:creator>
  <cp:lastModifiedBy>Freezorger</cp:lastModifiedBy>
  <cp:revision>8</cp:revision>
  <cp:lastPrinted>2023-11-20T04:28:13Z</cp:lastPrinted>
  <dcterms:created xsi:type="dcterms:W3CDTF">2023-11-20T03:35:49Z</dcterms:created>
  <dcterms:modified xsi:type="dcterms:W3CDTF">2023-11-20T05:48:53Z</dcterms:modified>
</cp:coreProperties>
</file>