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1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2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83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66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337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66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507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8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9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9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9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0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35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85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7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1C88B22-E199-43C0-84A9-C5248BACFEE2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93A8D7C-A802-42EF-BFAD-947FE1494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9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>
                <a:latin typeface="Book Antiqua" panose="02040602050305030304" pitchFamily="18" charset="0"/>
              </a:rPr>
              <a:t>Результаты </a:t>
            </a:r>
            <a:r>
              <a:rPr lang="ru-RU" b="1" i="1" dirty="0" smtClean="0">
                <a:latin typeface="Book Antiqua" panose="02040602050305030304" pitchFamily="18" charset="0"/>
              </a:rPr>
              <a:t>ГИА (ЕГЭ) </a:t>
            </a:r>
            <a:r>
              <a:rPr lang="ru-RU" b="1" i="1" dirty="0" smtClean="0">
                <a:latin typeface="Book Antiqua" panose="02040602050305030304" pitchFamily="18" charset="0"/>
              </a:rPr>
              <a:t>2023</a:t>
            </a:r>
            <a:r>
              <a:rPr lang="ru-RU" i="1" dirty="0">
                <a:latin typeface="Book Antiqua" panose="02040602050305030304" pitchFamily="18" charset="0"/>
              </a:rPr>
              <a:t/>
            </a:r>
            <a:br>
              <a:rPr lang="ru-RU" i="1" dirty="0">
                <a:latin typeface="Book Antiqua" panose="02040602050305030304" pitchFamily="18" charset="0"/>
              </a:rPr>
            </a:br>
            <a:endParaRPr lang="ru-RU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54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640080"/>
            <a:ext cx="8761413" cy="521208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предметам и % сдавших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292588"/>
              </p:ext>
            </p:extLst>
          </p:nvPr>
        </p:nvGraphicFramePr>
        <p:xfrm>
          <a:off x="493776" y="1289303"/>
          <a:ext cx="11256265" cy="4690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1193"/>
                <a:gridCol w="1174151"/>
                <a:gridCol w="1417019"/>
                <a:gridCol w="1417621"/>
                <a:gridCol w="1380744"/>
                <a:gridCol w="1453896"/>
                <a:gridCol w="1691641"/>
              </a:tblGrid>
              <a:tr h="956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94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сдавали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794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Преодолели порог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794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сдавших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794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балл, 2023 год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794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балл, 2022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94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7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+ 6.15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+ 17,5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- 6.8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- 8,5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+ 5,4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-3,9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- 1,6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31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052469"/>
              </p:ext>
            </p:extLst>
          </p:nvPr>
        </p:nvGraphicFramePr>
        <p:xfrm>
          <a:off x="512064" y="475485"/>
          <a:ext cx="11119105" cy="6025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6739"/>
                <a:gridCol w="1103416"/>
                <a:gridCol w="702818"/>
                <a:gridCol w="902410"/>
                <a:gridCol w="806861"/>
                <a:gridCol w="903118"/>
                <a:gridCol w="806861"/>
                <a:gridCol w="603023"/>
                <a:gridCol w="603023"/>
                <a:gridCol w="838710"/>
                <a:gridCol w="838710"/>
                <a:gridCol w="1103416"/>
              </a:tblGrid>
              <a:tr h="1564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наименование школы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предмета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 ЕГЭ, чел.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Преодолели минимальный порог, чел.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Преодолели минимальный порог, %.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минимальный порог, чел.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минимальный порог, %.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11 классе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752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Жариковская СОШ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Тимашева Елена Юрьевна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409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Козьмодемьяновская СОШ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143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Косицынская СОШ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270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Куропатинская СОШ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143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 Лазаревка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270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Лермонтовская СОШ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287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 филиал с. Лозовое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Волкова Л.В.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270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Муравьёвская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Бояринов В.А.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270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Николаевская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409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Новоалександровская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409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 филиал с. Придорожное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Новоселова Наталья Леонидовна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403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"Раздольненская СОШ им. Г.П. Котенко"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Бакашева Малика Вахитовна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287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Плаксицкая Т.Б.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454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Малышко И.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Кутузова Светлана Олеговна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143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Толстовская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  <a:tr h="38951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по муниципальному образованию (отдельно по каждому предмету):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45" marR="426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0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524195"/>
              </p:ext>
            </p:extLst>
          </p:nvPr>
        </p:nvGraphicFramePr>
        <p:xfrm>
          <a:off x="505978" y="491240"/>
          <a:ext cx="11308070" cy="6090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1973"/>
                <a:gridCol w="1102781"/>
                <a:gridCol w="803051"/>
                <a:gridCol w="899898"/>
                <a:gridCol w="902020"/>
                <a:gridCol w="935951"/>
                <a:gridCol w="935951"/>
                <a:gridCol w="501200"/>
                <a:gridCol w="701256"/>
                <a:gridCol w="701256"/>
                <a:gridCol w="501200"/>
                <a:gridCol w="1321533"/>
              </a:tblGrid>
              <a:tr h="1622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наименование школы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предмета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 ЕГЭ, чел.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Преодолели минимальный порог, чел.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Преодолели минимальный порог, %.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минимальный порог, чел.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минимальный порог, %.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Средний балл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11 классе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606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Жариковская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Тимашева Елена Юрьевна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512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Козьмодемьяновская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Бутенко Лариса Владимировна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279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Косицынская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4/3,6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Ахрамович Т.Н.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13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Куропатинская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Казак Г.Л.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279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 Лазаревка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Демьянкова С.Ю.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279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Лермонтовская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Бондарева Н.В.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279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 филиал с. Лозовое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Волкова Л.В.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13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Муравьёвская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Бояринов В.А.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512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Николаевская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Кушнир Татьяна Владимировна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418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Новоалександровская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Лащенко Елена Николаевна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418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 филиал с. Придорожное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Новоселова Наталья Леонидовна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418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"Раздольненская СОШ им. Г.П. Котенко"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Бакашева Малика Вахитовна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298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Плаксицкая Т.Б.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418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4,34/4,2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Кутузова Светлана Олеговна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13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Толстовская СОШ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Л.В. Натарова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  <a:tr h="2792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по муниципальному образованию (отдельно по каждому предмету):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4.23/3,9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8" marR="373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99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130053"/>
              </p:ext>
            </p:extLst>
          </p:nvPr>
        </p:nvGraphicFramePr>
        <p:xfrm>
          <a:off x="501794" y="466598"/>
          <a:ext cx="11367118" cy="6185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807"/>
                <a:gridCol w="1082872"/>
                <a:gridCol w="918947"/>
                <a:gridCol w="919642"/>
                <a:gridCol w="918947"/>
                <a:gridCol w="919642"/>
                <a:gridCol w="919642"/>
                <a:gridCol w="591795"/>
                <a:gridCol w="591795"/>
                <a:gridCol w="688342"/>
                <a:gridCol w="688342"/>
                <a:gridCol w="1059345"/>
              </a:tblGrid>
              <a:tr h="1391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наименование школы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предмета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 ЕГЭ, 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Преодолели минимальный порог, 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Преодолели минимальный порог, %.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минимальный порог, 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минимальный порог, %.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Средний балл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11 классе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834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Жариковская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Никитченко Татьяна Дмитриевна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559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Козьмодемьяновская СОШ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139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Косицынская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27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Куропатинская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139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 Лазаревка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27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Лермонтовская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27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 филиал с. Лозовое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139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Муравьёвская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139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Николаевская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417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Новоалександровская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27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 филиал с. Придорожное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27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"Раздольненская СОШ им. Г.П. Котенко"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139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69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76-Малышко 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Поликутин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Анатолий Владимирович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139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Толстовская СОШ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  <a:tr h="4173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по муниципальному образованию (отдельно по каждому предмету):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6" marR="46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13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502920"/>
            <a:ext cx="8761413" cy="457200"/>
          </a:xfrm>
        </p:spPr>
        <p:txBody>
          <a:bodyPr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среднего балла по ОО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030955"/>
              </p:ext>
            </p:extLst>
          </p:nvPr>
        </p:nvGraphicFramePr>
        <p:xfrm>
          <a:off x="502920" y="960119"/>
          <a:ext cx="11192254" cy="545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2256"/>
                <a:gridCol w="789358"/>
                <a:gridCol w="804590"/>
                <a:gridCol w="690341"/>
                <a:gridCol w="690341"/>
                <a:gridCol w="689649"/>
                <a:gridCol w="690341"/>
                <a:gridCol w="689649"/>
                <a:gridCol w="690341"/>
                <a:gridCol w="689649"/>
                <a:gridCol w="690341"/>
                <a:gridCol w="606560"/>
                <a:gridCol w="918838"/>
              </a:tblGrid>
              <a:tr h="434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проф.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Ин.яз.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Информ. и ИКТ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порог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346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Тамбовский МО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Жариковская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8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Козьмодемьяновская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Косицынская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Куропатинская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434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 Лазаревка МОУ Козьмодемьяновская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Лермонтовская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434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 ф-л с. Лозовое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Муравьевская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Николаевская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434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Новоалександровская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434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 ф-л с. Придорожное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434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«Раздольненская СОШ им. Г.П. Котенко»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22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Садовская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20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Толстовская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  <a:tr h="187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112" marR="481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0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на ЕГЭ по отдельным предметам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981808"/>
              </p:ext>
            </p:extLst>
          </p:nvPr>
        </p:nvGraphicFramePr>
        <p:xfrm>
          <a:off x="484632" y="1600200"/>
          <a:ext cx="11237976" cy="4571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2754"/>
                <a:gridCol w="2422613"/>
                <a:gridCol w="2348921"/>
                <a:gridCol w="2643688"/>
              </a:tblGrid>
              <a:tr h="553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4" marR="570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Толстовская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4" marR="570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Лермонтовская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4" marR="570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Козьмодемьяновская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4" marR="57094" marT="0" marB="0"/>
                </a:tc>
              </a:tr>
              <a:tr h="4017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(Ткаченко Ангелина)  - 100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(Тимашева Софья)  -  83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 (Ткаченко Ангелина) - 88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 (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Федорина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Дарья) - 79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(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Ганьшин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Павел, Коваленко Семен)  - 79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профильная математика (Малышко Иван)  - 74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(Малышко Иван) – 76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(Ткаченко Ангелина) - 93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4" marR="570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(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Демьянкова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Екатерина) - 68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4" marR="570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(Григорова Олеся)  - 84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4" marR="570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(Филина Арина) - 61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4" marR="570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110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749808"/>
            <a:ext cx="8761413" cy="996696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11 классов Тамбовского МО,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получивших аттестат с отличием и медаль «За особые успехи в учении»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427745"/>
              </p:ext>
            </p:extLst>
          </p:nvPr>
        </p:nvGraphicFramePr>
        <p:xfrm>
          <a:off x="448056" y="1261874"/>
          <a:ext cx="11292840" cy="5527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965"/>
                <a:gridCol w="1434290"/>
                <a:gridCol w="749529"/>
                <a:gridCol w="769092"/>
                <a:gridCol w="769092"/>
                <a:gridCol w="853422"/>
                <a:gridCol w="853422"/>
                <a:gridCol w="1051768"/>
                <a:gridCol w="1051768"/>
                <a:gridCol w="775164"/>
                <a:gridCol w="775164"/>
                <a:gridCol w="775164"/>
              </a:tblGrid>
              <a:tr h="24952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Набранные баллы 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659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ИКТ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659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Лермонтовская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Григорова Олеся Александровна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659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Новоалександровская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Старокожева Дарья Сергеевна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4398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Косицынская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Малова Татьяна Сергеевна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43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Коновалова Яна Андреевна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43981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Тамбовская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Тимашева Софья Юрьевна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659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Ткаченко Ангелина Павловна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439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Федорина Дарья Сергеевна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  <a:tr h="879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«Раздольненская СОШ им. Г.П. Котенко»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Зайцева Елизавета Владимировна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48" marR="677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91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151</TotalTime>
  <Words>1203</Words>
  <Application>Microsoft Office PowerPoint</Application>
  <PresentationFormat>Широкоэкранный</PresentationFormat>
  <Paragraphs>1031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Times New Roman</vt:lpstr>
      <vt:lpstr>Wingdings 3</vt:lpstr>
      <vt:lpstr>Ион (конференц-зал)</vt:lpstr>
      <vt:lpstr>Результаты ГИА (ЕГЭ) 2023 </vt:lpstr>
      <vt:lpstr>Средний балл по предметам и % сдавших</vt:lpstr>
      <vt:lpstr>Презентация PowerPoint</vt:lpstr>
      <vt:lpstr>Презентация PowerPoint</vt:lpstr>
      <vt:lpstr>Презентация PowerPoint</vt:lpstr>
      <vt:lpstr>Анализ среднего балла по ОО</vt:lpstr>
      <vt:lpstr>Максимальное количество баллов на ЕГЭ по отдельным предметам </vt:lpstr>
      <vt:lpstr>Выпускники 11 классов Тамбовского МО, получивших аттестат с отличием и медаль «За особые успехи в учении»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 (ЕГЭ) 2022 </dc:title>
  <dc:creator>Freezorger</dc:creator>
  <cp:lastModifiedBy>Freezorger</cp:lastModifiedBy>
  <cp:revision>12</cp:revision>
  <dcterms:created xsi:type="dcterms:W3CDTF">2022-09-28T02:02:40Z</dcterms:created>
  <dcterms:modified xsi:type="dcterms:W3CDTF">2023-11-22T00:21:04Z</dcterms:modified>
</cp:coreProperties>
</file>