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61" r:id="rId2"/>
    <p:sldId id="265" r:id="rId3"/>
    <p:sldId id="260" r:id="rId4"/>
    <p:sldId id="266" r:id="rId5"/>
    <p:sldId id="267" r:id="rId6"/>
    <p:sldId id="268" r:id="rId7"/>
    <p:sldId id="269" r:id="rId8"/>
    <p:sldId id="272" r:id="rId9"/>
    <p:sldId id="270" r:id="rId10"/>
    <p:sldId id="271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>
      <p:cViewPr varScale="1">
        <p:scale>
          <a:sx n="84" d="100"/>
          <a:sy n="84" d="100"/>
        </p:scale>
        <p:origin x="86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F434F-7B39-4CE5-9EB1-3FEFAA81959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2FFB-B7EE-4228-A665-D45F7F25B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52FFB-B7EE-4228-A665-D45F7F25B64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3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2267744" y="2276872"/>
            <a:ext cx="6624736" cy="3877399"/>
            <a:chOff x="1115616" y="2955212"/>
            <a:chExt cx="7165477" cy="451235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955212"/>
              <a:ext cx="7165477" cy="268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800" b="1" dirty="0">
                  <a:solidFill>
                    <a:srgbClr val="8A0000"/>
                  </a:solidFill>
                  <a:latin typeface="Georgia" panose="02040502050405020303" pitchFamily="18" charset="0"/>
                </a:rPr>
                <a:t>Результаты года </a:t>
              </a:r>
              <a:r>
                <a:rPr lang="ru-RU" sz="4800" b="1" dirty="0" smtClean="0">
                  <a:solidFill>
                    <a:srgbClr val="8A0000"/>
                  </a:solidFill>
                  <a:latin typeface="Georgia" panose="02040502050405020303" pitchFamily="18" charset="0"/>
                </a:rPr>
                <a:t>педагога и наставника</a:t>
              </a:r>
              <a:endParaRPr lang="ru-RU" sz="4800" dirty="0">
                <a:solidFill>
                  <a:srgbClr val="8A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15616" y="7145207"/>
              <a:ext cx="7165477" cy="32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392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«Учитель-предметник</a:t>
            </a:r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477" t="26524" r="-1"/>
          <a:stretch/>
        </p:blipFill>
        <p:spPr>
          <a:xfrm>
            <a:off x="1979712" y="2276872"/>
            <a:ext cx="6912768" cy="41219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3004" y="612964"/>
            <a:ext cx="4321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«Классный руководитель</a:t>
            </a:r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dirty="0">
              <a:solidFill>
                <a:srgbClr val="8A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1253" y="965280"/>
            <a:ext cx="370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«Педагог-наставник»</a:t>
            </a:r>
            <a:endParaRPr lang="ru-RU" dirty="0">
              <a:solidFill>
                <a:srgbClr val="8A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13922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«Учитель коррекционного класса/узкопрофильный специалист»</a:t>
            </a:r>
            <a:endParaRPr lang="ru-RU" dirty="0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9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3372" y="229691"/>
            <a:ext cx="3297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«Время выбрало нас» </a:t>
            </a:r>
            <a:endParaRPr lang="ru-RU" sz="2400" b="1" dirty="0">
              <a:solidFill>
                <a:srgbClr val="8A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36712"/>
            <a:ext cx="4157142" cy="2646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12976"/>
            <a:ext cx="4932040" cy="2774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808" y="6093296"/>
            <a:ext cx="4402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«К Году педагога и наставника готовы!»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1760" y="286876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r>
              <a:rPr lang="ru-RU" sz="2400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«Воспитать человека»</a:t>
            </a:r>
            <a:endParaRPr lang="en-US" sz="16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1135017"/>
            <a:ext cx="407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«Дошкольное образование»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057507"/>
            <a:ext cx="2906407" cy="2179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4" y="1691671"/>
            <a:ext cx="3326780" cy="2268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691672"/>
            <a:ext cx="2906407" cy="2268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206" y="4057507"/>
            <a:ext cx="3309668" cy="217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педагогических работников «Воспитать человека»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834971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«Воспитание в детско-юношеском коллективе»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5431"/>
            <a:ext cx="3744415" cy="2655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204865"/>
            <a:ext cx="1800200" cy="42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педагогических работников «Воспитать человека»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24" y="3933056"/>
            <a:ext cx="2664296" cy="2635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89515"/>
            <a:ext cx="2376264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89515"/>
            <a:ext cx="2448272" cy="24482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7784" y="779363"/>
            <a:ext cx="3575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детям»</a:t>
            </a:r>
          </a:p>
        </p:txBody>
      </p:sp>
    </p:spTree>
    <p:extLst>
      <p:ext uri="{BB962C8B-B14F-4D97-AF65-F5344CB8AC3E}">
        <p14:creationId xmlns:p14="http://schemas.microsoft.com/office/powerpoint/2010/main" val="45157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81" t="1" r="5925" b="375"/>
          <a:stretch/>
        </p:blipFill>
        <p:spPr>
          <a:xfrm>
            <a:off x="5275911" y="557972"/>
            <a:ext cx="2340260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0000" r="55000"/>
          <a:stretch/>
        </p:blipFill>
        <p:spPr>
          <a:xfrm>
            <a:off x="2303748" y="188640"/>
            <a:ext cx="1188132" cy="30963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03848" y="188640"/>
            <a:ext cx="3530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</a:t>
            </a:r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«Педагогический дуэт»</a:t>
            </a:r>
            <a:endParaRPr lang="ru-RU" b="1" dirty="0">
              <a:solidFill>
                <a:srgbClr val="8A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000729"/>
            <a:ext cx="1728192" cy="2182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2482" r="1121" b="44178"/>
          <a:stretch/>
        </p:blipFill>
        <p:spPr>
          <a:xfrm>
            <a:off x="7268390" y="1844824"/>
            <a:ext cx="1716212" cy="2231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622" y="2852936"/>
            <a:ext cx="1943268" cy="3316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692" y="4205676"/>
            <a:ext cx="1644698" cy="2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5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16450"/>
            <a:ext cx="2139702" cy="2852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33265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Амурской области 2023»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r="24298"/>
          <a:stretch/>
        </p:blipFill>
        <p:spPr>
          <a:xfrm>
            <a:off x="4644008" y="701988"/>
            <a:ext cx="3245410" cy="2867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608518"/>
            <a:ext cx="1944216" cy="29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7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606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</a:t>
            </a:r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этап </a:t>
            </a:r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Всероссийского конкурса профессионального мастерства среди педагогических работников, осуществляющих обучение детей по дополнительным общеобразовательным программам в области физической культуры и спорта</a:t>
            </a:r>
            <a:endParaRPr lang="ru-RU" b="1" dirty="0">
              <a:solidFill>
                <a:srgbClr val="8A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64903"/>
            <a:ext cx="3672408" cy="38139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2502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Искусство быть тренером-преподавателем»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68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5"/>
            <a:ext cx="5976664" cy="4814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</a:t>
            </a:r>
          </a:p>
          <a:p>
            <a:pPr algn="ctr"/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«Хранители русского языка»</a:t>
            </a:r>
          </a:p>
        </p:txBody>
      </p:sp>
    </p:spTree>
    <p:extLst>
      <p:ext uri="{BB962C8B-B14F-4D97-AF65-F5344CB8AC3E}">
        <p14:creationId xmlns:p14="http://schemas.microsoft.com/office/powerpoint/2010/main" val="410583749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8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130</Words>
  <Application>Microsoft Office PowerPoint</Application>
  <PresentationFormat>Экран (4:3)</PresentationFormat>
  <Paragraphs>21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Arial</vt:lpstr>
      <vt:lpstr>Georgia</vt:lpstr>
      <vt:lpstr>Times New Roman</vt:lpstr>
      <vt:lpstr>Comic Sans MS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Freezorger</cp:lastModifiedBy>
  <cp:revision>96</cp:revision>
  <dcterms:created xsi:type="dcterms:W3CDTF">2014-07-06T18:18:01Z</dcterms:created>
  <dcterms:modified xsi:type="dcterms:W3CDTF">2023-11-20T02:25:13Z</dcterms:modified>
</cp:coreProperties>
</file>